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11.png" ContentType="image/png"/>
  <Override PartName="/ppt/media/image5.jpeg" ContentType="image/jpeg"/>
  <Override PartName="/ppt/media/image6.jpeg" ContentType="image/jpeg"/>
  <Override PartName="/ppt/media/image21.png" ContentType="image/png"/>
  <Override PartName="/ppt/media/image7.jpeg" ContentType="image/jpeg"/>
  <Override PartName="/ppt/media/image31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7" descr=""/>
          <p:cNvPicPr/>
          <p:nvPr/>
        </p:nvPicPr>
        <p:blipFill>
          <a:blip r:embed="rId3"/>
          <a:stretch/>
        </p:blipFill>
        <p:spPr>
          <a:xfrm>
            <a:off x="2831760" y="2105280"/>
            <a:ext cx="9359640" cy="4752000"/>
          </a:xfrm>
          <a:prstGeom prst="rect">
            <a:avLst/>
          </a:prstGeom>
          <a:ln w="0">
            <a:noFill/>
          </a:ln>
        </p:spPr>
      </p:pic>
      <p:pic>
        <p:nvPicPr>
          <p:cNvPr id="153" name="Picture 14" descr=""/>
          <p:cNvPicPr/>
          <p:nvPr/>
        </p:nvPicPr>
        <p:blipFill>
          <a:blip r:embed="rId4"/>
          <a:stretch/>
        </p:blipFill>
        <p:spPr>
          <a:xfrm>
            <a:off x="0" y="0"/>
            <a:ext cx="12189240" cy="6857280"/>
          </a:xfrm>
          <a:prstGeom prst="rect">
            <a:avLst/>
          </a:prstGeom>
          <a:ln w="0"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0" y="0"/>
            <a:ext cx="963360" cy="6857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961920" y="0"/>
            <a:ext cx="45000" cy="6857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3"/>
          <p:cNvSpPr/>
          <p:nvPr/>
        </p:nvSpPr>
        <p:spPr>
          <a:xfrm>
            <a:off x="1004400" y="0"/>
            <a:ext cx="10371600" cy="685728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11377440" y="0"/>
            <a:ext cx="26640" cy="6857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5"/>
          <p:cNvSpPr/>
          <p:nvPr/>
        </p:nvSpPr>
        <p:spPr>
          <a:xfrm>
            <a:off x="2194920" y="641160"/>
            <a:ext cx="415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8ec0c1"/>
                </a:solidFill>
                <a:latin typeface="Wingdings 3"/>
                <a:ea typeface="DejaVu Sans"/>
              </a:rPr>
              <a:t>z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7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635040" y="444960"/>
            <a:ext cx="10762560" cy="29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GROUP - A</a:t>
            </a:r>
            <a:br/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Presentation on Commands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Calibri Light"/>
              </a:rPr>
              <a:t>(locate, df, du, tar, zip, unzip, uname, ping, hostname)</a:t>
            </a:r>
            <a:br/>
            <a:endParaRPr b="0" lang="en-IN" sz="20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6963840" y="2808360"/>
            <a:ext cx="4962960" cy="374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Submitted by-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Mohameed Asraff Ali M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Mahesh Parikipandla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Sujana S R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Manavi J M 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Suresh H S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Anudeep K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Farvej H Kulmi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Sujan P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111960" y="138960"/>
            <a:ext cx="104940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-h 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89" name="Picture 4_1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890640" y="133200"/>
            <a:ext cx="11148120" cy="618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59480" y="138960"/>
            <a:ext cx="1108800" cy="13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91" name="Picture 4_0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866880" y="252360"/>
            <a:ext cx="10850760" cy="647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07000" y="317520"/>
            <a:ext cx="6206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93" name="Picture 5_1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990000" y="325440"/>
            <a:ext cx="10783080" cy="6398640"/>
          </a:xfrm>
          <a:prstGeom prst="rect">
            <a:avLst/>
          </a:prstGeom>
          <a:ln w="0"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4724280" y="3200400"/>
            <a:ext cx="2742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Click to add text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83240" y="-3960"/>
            <a:ext cx="727920" cy="13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-x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96" name="Picture 4_3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121040" y="123120"/>
            <a:ext cx="10783080" cy="670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Du command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Mahesh (group A)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du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 command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Command du stands for 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isk 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U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sage. 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It is used to check the information of disk usage of files and directories on a system.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Command du display a list of all the files along with their respective sizes.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File names are used as arguments to get the file size.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–a         list all files and directory size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–h         display in human readable format'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–c         display grand total in the output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–s         display only total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 –time   display time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4_2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334080" y="880920"/>
            <a:ext cx="9379800" cy="216252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5_2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473760" y="3433680"/>
            <a:ext cx="8409960" cy="319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4_4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262080" y="252000"/>
            <a:ext cx="7535880" cy="174708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5_0" descr=""/>
          <p:cNvPicPr/>
          <p:nvPr/>
        </p:nvPicPr>
        <p:blipFill>
          <a:blip r:embed="rId2"/>
          <a:stretch/>
        </p:blipFill>
        <p:spPr>
          <a:xfrm>
            <a:off x="188280" y="2410920"/>
            <a:ext cx="6564240" cy="1642680"/>
          </a:xfrm>
          <a:prstGeom prst="rect">
            <a:avLst/>
          </a:prstGeom>
          <a:ln w="0">
            <a:noFill/>
          </a:ln>
        </p:spPr>
      </p:pic>
      <p:pic>
        <p:nvPicPr>
          <p:cNvPr id="306" name="Picture 6_1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188280" y="4577400"/>
            <a:ext cx="7778880" cy="202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971280" y="141480"/>
            <a:ext cx="9926280" cy="64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                               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  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Locate Command</a:t>
            </a:r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Locate Command in Linux is used to find the files by name along with path.</a:t>
            </a:r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     Syntax : locate  [option]     Pattern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Ex 1: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$locate Album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  :- This command just searches the specified file in directories.</a:t>
            </a:r>
            <a:br/>
            <a:endParaRPr b="0" lang="en-IN" sz="2000" spc="-1" strike="noStrike">
              <a:latin typeface="Arial"/>
            </a:endParaRPr>
          </a:p>
        </p:txBody>
      </p:sp>
      <p:pic>
        <p:nvPicPr>
          <p:cNvPr id="308" name="Picture 6_2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284840" y="2297520"/>
            <a:ext cx="9166680" cy="429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1989440" y="7908840"/>
            <a:ext cx="91429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1845360" y="7388280"/>
            <a:ext cx="9142920" cy="165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473760" y="342720"/>
            <a:ext cx="11409840" cy="29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Ping command :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Step 1 : 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Open Terminal on your computer.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Step 2 : Type in the "ping" command.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            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-Type in ping followed by the web address or IP address of the website you want to ping.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Step 3 : Press ↵ Enter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Step 4 : Stop the ping process.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            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alibri"/>
              </a:rPr>
              <a:t>CTRL + C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. This will cause the command to stop running and display the results of the ping below the "^C" line.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278" name="Picture 9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473760" y="3008520"/>
            <a:ext cx="10957320" cy="369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108800" y="130680"/>
            <a:ext cx="9989640" cy="66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br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Ex 2: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$locate "*.html" -n 10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  :-This command is used to search the results at limited </a:t>
            </a:r>
            <a:br/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specified number. </a:t>
            </a:r>
            <a:br/>
            <a:endParaRPr b="0" lang="en-IN" sz="2000" spc="-1" strike="noStrike">
              <a:latin typeface="Arial"/>
            </a:endParaRPr>
          </a:p>
        </p:txBody>
      </p:sp>
      <p:pic>
        <p:nvPicPr>
          <p:cNvPr id="310" name="Picture 4_5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1104840" y="1387440"/>
            <a:ext cx="9981360" cy="516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1119600" y="109440"/>
            <a:ext cx="9979200" cy="63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Ex 3 : $locate  -c [.odt]*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count the files </a:t>
            </a:r>
            <a:br/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that are matched.</a:t>
            </a:r>
            <a:br/>
            <a:br/>
            <a:endParaRPr b="0" lang="en-IN" sz="2000" spc="-1" strike="noStrike">
              <a:latin typeface="Arial"/>
            </a:endParaRPr>
          </a:p>
        </p:txBody>
      </p:sp>
      <p:pic>
        <p:nvPicPr>
          <p:cNvPr id="312" name="Picture 5_3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1115640" y="1546200"/>
            <a:ext cx="10098000" cy="511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1077120" y="109440"/>
            <a:ext cx="9915480" cy="62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Ex 4 : $locate - i  * hELlo.odt*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locate the </a:t>
            </a:r>
            <a:br/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specified pattern by ignoring case sensitive.</a:t>
            </a:r>
            <a:br/>
            <a:br/>
            <a:endParaRPr b="0" lang="en-IN" sz="2000" spc="-1" strike="noStrike">
              <a:latin typeface="Arial"/>
            </a:endParaRPr>
          </a:p>
        </p:txBody>
      </p:sp>
      <p:pic>
        <p:nvPicPr>
          <p:cNvPr id="314" name="Picture 5_4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200240" y="1546200"/>
            <a:ext cx="10045080" cy="50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1140840" y="130680"/>
            <a:ext cx="9957960" cy="596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br/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Ex : $locate  -I  -0 *hello.odt*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print the results </a:t>
            </a:r>
            <a:br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like  ASCII Null.</a:t>
            </a:r>
            <a:br/>
            <a:br/>
            <a:endParaRPr b="0" lang="en-IN" sz="2000" spc="-1" strike="noStrike">
              <a:latin typeface="Arial"/>
            </a:endParaRPr>
          </a:p>
        </p:txBody>
      </p:sp>
      <p:pic>
        <p:nvPicPr>
          <p:cNvPr id="316" name="Picture 4_6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136520" y="1609560"/>
            <a:ext cx="10076760" cy="499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1087920" y="109440"/>
            <a:ext cx="9947160" cy="65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Tar Commands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ex 1 :     $tar cvf file.tar *.odt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:- This Command is used to create a uncompressed Archive tar file using cvf.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318" name="Picture 4_7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157760" y="1419120"/>
            <a:ext cx="9939240" cy="522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108800" y="109440"/>
            <a:ext cx="9735480" cy="644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ffffff"/>
                </a:solidFill>
                <a:latin typeface="Arial"/>
              </a:rPr>
              <a:t>Ex 2 : $tar xvf file.tar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:-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This Command is Used to extract the files from Archive.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20" name="Picture 4_8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1168560" y="1027800"/>
            <a:ext cx="10013400" cy="552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1119600" y="99000"/>
            <a:ext cx="9989640" cy="63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br/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Ex 3 :  $tar cvzf file.tar.gz *.c :-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 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This Command is used create a tar file called file.tar.gz which is in archive of .odt files.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22" name="Picture 4_9" descr="Graphical user interface&#10;&#10;Description automatically generated"/>
          <p:cNvPicPr/>
          <p:nvPr/>
        </p:nvPicPr>
        <p:blipFill>
          <a:blip r:embed="rId1"/>
          <a:stretch/>
        </p:blipFill>
        <p:spPr>
          <a:xfrm>
            <a:off x="1189440" y="1472040"/>
            <a:ext cx="10034280" cy="513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609480" y="273240"/>
            <a:ext cx="109710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Zip &amp; unzip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1088280" y="1417680"/>
            <a:ext cx="10013400" cy="511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451080" y="1371600"/>
            <a:ext cx="11435400" cy="43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59400" y="102348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59400" y="2437200"/>
            <a:ext cx="121899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609480" y="273240"/>
            <a:ext cx="109710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ZIP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1105920" y="1417680"/>
            <a:ext cx="10229040" cy="521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829440" y="552600"/>
            <a:ext cx="10505520" cy="554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829440" y="276120"/>
            <a:ext cx="11058480" cy="580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1105920" y="552600"/>
            <a:ext cx="10505520" cy="574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572760" y="914400"/>
            <a:ext cx="11174760" cy="525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838080" y="365040"/>
            <a:ext cx="10514880" cy="70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uname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39" name="Picture 5_5" descr="Text&#10;&#10;Description automatically generated"/>
          <p:cNvPicPr/>
          <p:nvPr/>
        </p:nvPicPr>
        <p:blipFill>
          <a:blip r:embed="rId1"/>
          <a:srcRect l="5452" t="18842" r="118" b="20288"/>
          <a:stretch/>
        </p:blipFill>
        <p:spPr>
          <a:xfrm>
            <a:off x="1133280" y="1202040"/>
            <a:ext cx="9813240" cy="3381480"/>
          </a:xfrm>
          <a:prstGeom prst="rect">
            <a:avLst/>
          </a:prstGeom>
          <a:ln w="0"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1076040" y="4989960"/>
            <a:ext cx="92541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command ‘uname‘ displays the information about the system.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838080" y="474840"/>
            <a:ext cx="10237680" cy="555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-a option: It prints all the system information in the following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order: Kernel name, network node hostname, kernel release date, 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kernel version, machine hardware name, hardware platform, 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operating system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-s option: It prints the kernel name.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-n option: It prints the hostname of the network 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node(current computer).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-r option: It prints the kernel release date.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-v option: It prints the version of the current kernel.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-m option: It prints the machine hardware name.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-p option: It prints the type of the processor.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-i option: It prints the platform of the hardware.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-o option: It prints the name of the operating system.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1380960" y="431640"/>
            <a:ext cx="9143280" cy="98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Hostname: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1011960" y="2161440"/>
            <a:ext cx="10726920" cy="384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 hostname is a name called on the network. The term hostname is used for computer name and website name. It helps to distinguish the machines on a local network. Basically, a hostname is an internet address of a website or machine.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Basic Syntax: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hostname 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It supports following commands: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-a: It is used to do alias name of the host.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-A : It is used to display the FQDNs of the system.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-b : It is used to set hostname for always.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-d: It is used to print the DNS domain name.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-F : It is used to print the hostname from a file.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-i: It is used to print the network address of the hostname.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-I: It will print the network address of the host.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-h: It is used to display the help manual that contains a summary about the usage and support options.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471240" y="1828800"/>
            <a:ext cx="11378160" cy="241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2071800" y="98640"/>
            <a:ext cx="8059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df-command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1583640" y="1840320"/>
            <a:ext cx="9750600" cy="45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In Linux df command is used display the disk space used.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'df' stands for disk filesystem.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 defines no of blocks used and no of blocks remaining.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Its syntax is df [option] [file]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2071800" y="98280"/>
            <a:ext cx="805968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df-command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583640" y="1839960"/>
            <a:ext cx="9750600" cy="45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In Linux df command is used display the disk space used.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'df' stands for disk filesystem.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 defines no of blocks used and no of blocks remaining.</a:t>
            </a:r>
            <a:endParaRPr b="0" lang="en-IN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Its syntax is df [option] [file]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38080" y="1182600"/>
            <a:ext cx="10514880" cy="49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-a : to include all spaces 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-h : human readable form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-T : to show type of file 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-t : to limit for specific files 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-x : to exclude some files 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-H : to show data in power of 1000's 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4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608760" y="527760"/>
            <a:ext cx="10961640" cy="613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Application>LibreOffice/7.0.4.2$Windows_X86_64 LibreOffice_project/dcf040e67528d9187c66b2379df5ea4407429775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2021-09-16T08:12:36Z</dcterms:created>
  <dc:creator/>
  <dc:description/>
  <dc:language>en-US</dc:language>
  <cp:lastModifiedBy/>
  <dcterms:modified xsi:type="dcterms:W3CDTF">2021-09-16T18:13:01Z</dcterms:modified>
  <cp:revision>64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</vt:i4>
  </property>
</Properties>
</file>